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A8"/>
    <a:srgbClr val="F1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Балахнин Александр Сергеевич</cp:lastModifiedBy>
  <cp:revision>5</cp:revision>
  <cp:lastPrinted>2022-06-28T02:07:33Z</cp:lastPrinted>
  <dcterms:created xsi:type="dcterms:W3CDTF">2022-06-10T06:14:48Z</dcterms:created>
  <dcterms:modified xsi:type="dcterms:W3CDTF">2022-06-28T02:09:06Z</dcterms:modified>
</cp:coreProperties>
</file>